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600A9-A848-492F-9F1B-9B02018E1C01}" v="1302" dt="2021-04-28T22:11:00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84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9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8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40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8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8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3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1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1" y="1219200"/>
            <a:ext cx="9067799" cy="2681128"/>
          </a:xfrm>
        </p:spPr>
        <p:txBody>
          <a:bodyPr anchor="b">
            <a:normAutofit/>
          </a:bodyPr>
          <a:lstStyle/>
          <a:p>
            <a:r>
              <a:rPr lang="en-GB" sz="5200" dirty="0">
                <a:cs typeface="Sabon Next LT"/>
              </a:rPr>
              <a:t>Merlin the Meek</a:t>
            </a:r>
            <a:endParaRPr lang="en-GB" sz="5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2" y="4074784"/>
            <a:ext cx="9067798" cy="1716416"/>
          </a:xfrm>
        </p:spPr>
        <p:txBody>
          <a:bodyPr anchor="t">
            <a:normAutofit/>
          </a:bodyPr>
          <a:lstStyle/>
          <a:p>
            <a:r>
              <a:rPr lang="en-GB" sz="2200" dirty="0"/>
              <a:t>Final Presentation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BC240F-C589-46F2-99B0-ABE30E56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9" y="767575"/>
            <a:ext cx="6153150" cy="9181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FCFB50-BFDB-4BB6-9C9A-D8A7D7D7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47" y="804746"/>
            <a:ext cx="5350493" cy="8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0642B-C3DB-4246-9F59-AF43EE19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89647"/>
            <a:ext cx="9418320" cy="1147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/>
              <a:t>Demo video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Merlin Showcase">
            <a:hlinkClick r:id="" action="ppaction://media"/>
            <a:extLst>
              <a:ext uri="{FF2B5EF4-FFF2-40B4-BE49-F238E27FC236}">
                <a16:creationId xmlns:a16="http://schemas.microsoft.com/office/drawing/2014/main" id="{1F31ECED-B277-4ECF-A2D7-C90E83C88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831" y="757844"/>
            <a:ext cx="9497438" cy="53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4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BAB9-8D2C-49A1-9461-6139EE88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09BE3-515C-4442-A77F-C3D62746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The character of Merlin was entirely original, and his design and animations were created during the project without any prior knowledge on the subject.</a:t>
            </a:r>
          </a:p>
          <a:p>
            <a:endParaRPr lang="en-GB" dirty="0"/>
          </a:p>
          <a:p>
            <a:r>
              <a:rPr lang="en-GB" dirty="0"/>
              <a:t>Likewise, the story of the game was original, and a storyboard was drawn up early in the project. Though it didn't make its way into the game it was played a large part in the inspiration for the project throughout development.</a:t>
            </a:r>
          </a:p>
          <a:p>
            <a:endParaRPr lang="en-GB" dirty="0"/>
          </a:p>
          <a:p>
            <a:r>
              <a:rPr lang="en-GB" dirty="0"/>
              <a:t>Overcoming difficulties like projectile spawning, satisfying movement and getting the finish line working were also big achievements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25995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715B-7FAE-4C7D-8C80-11FDABB9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FACE-EE39-4583-9433-D34A0BF4F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Covid caused working as a group to be done entirely through the internet. This changed the way we had to work on the project and made communication and small tweaks very difficult and time consuming.</a:t>
            </a:r>
          </a:p>
          <a:p>
            <a:endParaRPr lang="en-GB" dirty="0"/>
          </a:p>
          <a:p>
            <a:r>
              <a:rPr lang="en-GB" dirty="0"/>
              <a:t>Around halfway through the project we had a major problem with communication. Two of the team members went silent and during this time only a small amount of work got done on the project. This pushed us far behind in our schedule and left us without things like art assets that we were waiting on.</a:t>
            </a:r>
          </a:p>
          <a:p>
            <a:endParaRPr lang="en-GB" dirty="0"/>
          </a:p>
          <a:p>
            <a:r>
              <a:rPr lang="en-GB" dirty="0"/>
              <a:t>Early in the module we were left with a lack of direction. Without prior knowledge that we were going to be making a game we were left desperately scurrying for an idea on what to make. </a:t>
            </a:r>
          </a:p>
        </p:txBody>
      </p:sp>
    </p:spTree>
    <p:extLst>
      <p:ext uri="{BB962C8B-B14F-4D97-AF65-F5344CB8AC3E}">
        <p14:creationId xmlns:p14="http://schemas.microsoft.com/office/powerpoint/2010/main" val="231502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3813-F2DD-4D3B-AC95-31F0FB29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B593-FB65-4822-969B-8AA7A520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Prior to the communications breakdown as well as after we worked well as a group. Regular meetings together meant that we were often able to voice concerns or difficulties that someone required assistance on.</a:t>
            </a:r>
          </a:p>
          <a:p>
            <a:endParaRPr lang="en-GB" dirty="0"/>
          </a:p>
          <a:p>
            <a:r>
              <a:rPr lang="en-GB"/>
              <a:t>More </a:t>
            </a:r>
            <a:r>
              <a:rPr lang="en-GB" dirty="0"/>
              <a:t>of said meetings would've probably improved the project as well as creating more documents to keep everyone's visions on the project along the same tracks.</a:t>
            </a:r>
          </a:p>
        </p:txBody>
      </p:sp>
    </p:spTree>
    <p:extLst>
      <p:ext uri="{BB962C8B-B14F-4D97-AF65-F5344CB8AC3E}">
        <p14:creationId xmlns:p14="http://schemas.microsoft.com/office/powerpoint/2010/main" val="241351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5F14-6113-48E0-8985-AFF88D0C9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DAA01-04FF-4918-B4FA-46AA27022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 would now like to give space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19681461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313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Schoolbook</vt:lpstr>
      <vt:lpstr>Wingdings 2</vt:lpstr>
      <vt:lpstr>View</vt:lpstr>
      <vt:lpstr>Merlin the Meek</vt:lpstr>
      <vt:lpstr>Demo video</vt:lpstr>
      <vt:lpstr>Project Achievements</vt:lpstr>
      <vt:lpstr>Project Difficulties</vt:lpstr>
      <vt:lpstr>Reflections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Michael D Gallagher</cp:lastModifiedBy>
  <cp:revision>155</cp:revision>
  <dcterms:created xsi:type="dcterms:W3CDTF">2021-04-28T21:23:39Z</dcterms:created>
  <dcterms:modified xsi:type="dcterms:W3CDTF">2021-04-29T14:29:36Z</dcterms:modified>
</cp:coreProperties>
</file>